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976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08013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ession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Session 1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"/>
          <p:cNvSpPr txBox="1"/>
          <p:nvPr/>
        </p:nvSpPr>
        <p:spPr>
          <a:xfrm>
            <a:off x="6146088" y="4646270"/>
            <a:ext cx="712624" cy="46106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pic>
        <p:nvPicPr>
          <p:cNvPr id="138" name="38651C82-DB45-4090-A85B-E495332E737F.jpeg" descr="38651C82-DB45-4090-A85B-E495332E737F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74795" y="-17158"/>
            <a:ext cx="7855210" cy="117828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ession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Session 4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Roeper Cuba Photo.jpeg" descr="Roeper Cuba Photo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"/>
          <p:cNvSpPr/>
          <p:nvPr/>
        </p:nvSpPr>
        <p:spPr>
          <a:xfrm>
            <a:off x="822573" y="859957"/>
            <a:ext cx="11334254" cy="7759148"/>
          </a:xfrm>
          <a:prstGeom prst="rect">
            <a:avLst/>
          </a:prstGeom>
          <a:ln w="254000">
            <a:solidFill>
              <a:srgbClr val="419450"/>
            </a:solidFill>
            <a:miter lim="400000"/>
          </a:ln>
        </p:spPr>
        <p:txBody>
          <a:bodyPr lIns="101600" tIns="101600" rIns="101600" bIns="101600" anchor="ctr"/>
          <a:lstStyle/>
          <a:p>
            <a:pPr defTabSz="457200">
              <a:defRPr sz="1200"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5" name="Rectangle"/>
          <p:cNvSpPr/>
          <p:nvPr/>
        </p:nvSpPr>
        <p:spPr>
          <a:xfrm>
            <a:off x="1314946" y="1381997"/>
            <a:ext cx="10349508" cy="220598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defTabSz="457200">
              <a:defRPr sz="1200"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6" name="THANK YOU!"/>
          <p:cNvSpPr txBox="1"/>
          <p:nvPr/>
        </p:nvSpPr>
        <p:spPr>
          <a:xfrm>
            <a:off x="1601092" y="1343897"/>
            <a:ext cx="9961366" cy="2282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defTabSz="457200">
              <a:defRPr sz="13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pPr>
            <a:r>
              <a:t>THANK YOU</a:t>
            </a:r>
            <a:r>
              <a:rPr i="1"/>
              <a:t>!</a:t>
            </a:r>
          </a:p>
        </p:txBody>
      </p:sp>
      <p:sp>
        <p:nvSpPr>
          <p:cNvPr id="147" name="You Made a Difference!"/>
          <p:cNvSpPr txBox="1"/>
          <p:nvPr/>
        </p:nvSpPr>
        <p:spPr>
          <a:xfrm>
            <a:off x="2480220" y="3780511"/>
            <a:ext cx="8044360" cy="820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defTabSz="457200">
              <a:defRPr sz="5000" b="0">
                <a:solidFill>
                  <a:srgbClr val="D16639"/>
                </a:solidFill>
              </a:defRPr>
            </a:pPr>
            <a:r>
              <a:t>You Made a Difference</a:t>
            </a:r>
            <a:r>
              <a:rPr i="1"/>
              <a:t>!</a:t>
            </a:r>
          </a:p>
        </p:txBody>
      </p:sp>
      <p:sp>
        <p:nvSpPr>
          <p:cNvPr id="148" name="Thank you for participating in the…"/>
          <p:cNvSpPr txBox="1"/>
          <p:nvPr/>
        </p:nvSpPr>
        <p:spPr>
          <a:xfrm>
            <a:off x="1358900" y="4639174"/>
            <a:ext cx="10287000" cy="1744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defTabSz="457200">
              <a:defRPr b="0"/>
            </a:pPr>
            <a:r>
              <a:t>Thank you for participating in the </a:t>
            </a:r>
          </a:p>
          <a:p>
            <a:pPr defTabSz="457200">
              <a:defRPr b="0"/>
            </a:pPr>
            <a:r>
              <a:t>Kids Clean Water Project!  Because of your help, </a:t>
            </a:r>
          </a:p>
          <a:p>
            <a:pPr defTabSz="457200">
              <a:defRPr b="0"/>
            </a:pPr>
            <a:r>
              <a:t>kids around the world will receive clean water and the </a:t>
            </a:r>
          </a:p>
          <a:p>
            <a:pPr defTabSz="457200">
              <a:defRPr b="0"/>
            </a:pPr>
            <a:r>
              <a:t>Good News of Jesus Christ.</a:t>
            </a:r>
          </a:p>
        </p:txBody>
      </p:sp>
      <p:sp>
        <p:nvSpPr>
          <p:cNvPr id="149" name="Line"/>
          <p:cNvSpPr/>
          <p:nvPr/>
        </p:nvSpPr>
        <p:spPr>
          <a:xfrm>
            <a:off x="2725930" y="7553353"/>
            <a:ext cx="343532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101600" tIns="101600" rIns="101600" bIns="101600" anchor="ctr"/>
          <a:lstStyle/>
          <a:p>
            <a:pPr defTabSz="457200">
              <a:defRPr sz="1200"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FILTER OF HOPE"/>
          <p:cNvSpPr txBox="1"/>
          <p:nvPr/>
        </p:nvSpPr>
        <p:spPr>
          <a:xfrm>
            <a:off x="3314712" y="7114657"/>
            <a:ext cx="2257763" cy="62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algn="l" defTabSz="457200">
              <a:defRPr sz="2300" b="0"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r>
              <a:t>FILTER OF HOPE</a:t>
            </a:r>
          </a:p>
        </p:txBody>
      </p:sp>
      <p:sp>
        <p:nvSpPr>
          <p:cNvPr id="151" name="(Church Name)"/>
          <p:cNvSpPr txBox="1"/>
          <p:nvPr/>
        </p:nvSpPr>
        <p:spPr>
          <a:xfrm>
            <a:off x="7314503" y="7578753"/>
            <a:ext cx="2360782" cy="62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defTabSz="457200">
              <a:defRPr sz="1800" b="0"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r>
              <a:t>(Church Name)</a:t>
            </a:r>
          </a:p>
        </p:txBody>
      </p:sp>
      <p:sp>
        <p:nvSpPr>
          <p:cNvPr id="152" name="Line"/>
          <p:cNvSpPr/>
          <p:nvPr/>
        </p:nvSpPr>
        <p:spPr>
          <a:xfrm>
            <a:off x="6777230" y="7553353"/>
            <a:ext cx="343532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101600" tIns="101600" rIns="101600" bIns="101600" anchor="ctr"/>
          <a:lstStyle/>
          <a:p>
            <a:pPr defTabSz="457200">
              <a:defRPr sz="1200" b="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Depositphotos_2921617_xl-2015.jpeg" descr="Depositphotos_2921617_xl-20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92439"/>
            <a:ext cx="13004800" cy="87056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Depositphotos_4466899_xl-2015.jpeg" descr="Depositphotos_4466899_xl-20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" y="541866"/>
            <a:ext cx="13004800" cy="86698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Depositphotos_173892782_xl-2015.jpeg" descr="Depositphotos_173892782_xl-20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69475"/>
            <a:ext cx="13004800" cy="86792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Depositphotos_37675465_xl-2015.jpeg" descr="Depositphotos_37675465_xl-20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51200" y="0"/>
            <a:ext cx="65024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D73E0DE7-3F2E-4FE9-B068-B63FFA0CE273.jpeg" descr="D73E0DE7-3F2E-4FE9-B068-B63FFA0CE27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51200" y="0"/>
            <a:ext cx="65024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FB75DAF2-8836-4A7A-B478-3E71DD3DDC98.jpeg" descr="FB75DAF2-8836-4A7A-B478-3E71DD3DDC9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7500" y="0"/>
            <a:ext cx="7315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81EFFA22-E48C-41E3-AD3F-306EFF9551AE.jpeg" descr="81EFFA22-E48C-41E3-AD3F-306EFF9551A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23" y="461764"/>
            <a:ext cx="12959954" cy="86264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A83F51D2-E7E6-499F-9E44-025352139BF8.jpeg" descr="A83F51D2-E7E6-499F-9E44-025352139BF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59038" y="13344"/>
            <a:ext cx="6471917" cy="97269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Macintosh PowerPoint</Application>
  <PresentationFormat>Custom</PresentationFormat>
  <Paragraphs>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White</vt:lpstr>
      <vt:lpstr>Session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Session 4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cp:lastModifiedBy>Donald Johnson</cp:lastModifiedBy>
  <cp:revision>1</cp:revision>
  <dcterms:modified xsi:type="dcterms:W3CDTF">2019-10-31T15:48:41Z</dcterms:modified>
</cp:coreProperties>
</file>